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bin"/><Relationship Id="rId4" Type="http://schemas.openxmlformats.org/officeDocument/2006/relationships/image" Target="../media/image1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3467" y="-152400"/>
            <a:ext cx="7772400" cy="1470025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 РОССИИ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8077200" cy="5346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470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EFC"/>
              </a:clrFrom>
              <a:clrTo>
                <a:srgbClr val="FB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2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птицы 9.wav"/>
          </p:stSnd>
        </p:sndAc>
      </p:transition>
    </mc:Choice>
    <mc:Fallback xmlns="">
      <p:transition spd="slow">
        <p:split orient="vert"/>
        <p:sndAc>
          <p:stSnd>
            <p:snd r:embed="rId4" name="птицы 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8FCF6"/>
              </a:clrFrom>
              <a:clrTo>
                <a:srgbClr val="F8FC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3359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  <p:sndAc>
          <p:stSnd>
            <p:snd r:embed="rId4" name="птицы, кукушка 14 с.wav"/>
          </p:stSnd>
        </p:sndAc>
      </p:transition>
    </mc:Choice>
    <mc:Fallback>
      <p:transition spd="slow">
        <p:fade/>
        <p:sndAc>
          <p:stSnd>
            <p:snd r:embed="rId2" name="птицы, кукушка 14 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BFA"/>
              </a:clrFrom>
              <a:clrTo>
                <a:srgbClr val="F9FB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8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птицы 9.wav"/>
          </p:stSnd>
        </p:sndAc>
      </p:transition>
    </mc:Choice>
    <mc:Fallback xmlns="">
      <p:transition spd="slow">
        <p:split orient="vert"/>
        <p:sndAc>
          <p:stSnd>
            <p:snd r:embed="rId4" name="птицы 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8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океан и чайки 9.wav"/>
          </p:stSnd>
        </p:sndAc>
      </p:transition>
    </mc:Choice>
    <mc:Fallback xmlns="">
      <p:transition spd="slow">
        <p:split orient="vert"/>
        <p:sndAc>
          <p:stSnd>
            <p:snd r:embed="rId4" name="океан и чайки 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DFB"/>
              </a:clrFrom>
              <a:clrTo>
                <a:srgbClr val="FB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90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речка и птицы 9.wav"/>
          </p:stSnd>
        </p:sndAc>
      </p:transition>
    </mc:Choice>
    <mc:Fallback xmlns="">
      <p:transition spd="slow">
        <p:split orient="vert"/>
        <p:sndAc>
          <p:stSnd>
            <p:snd r:embed="rId4" name="речка и птицы 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581128"/>
            <a:ext cx="1428750" cy="8191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112" y="4733528"/>
            <a:ext cx="1428750" cy="819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137" y="4323953"/>
            <a:ext cx="1428750" cy="819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13" y="4437112"/>
            <a:ext cx="1428750" cy="8191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6" y="4581128"/>
            <a:ext cx="14287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насекомые 10.wav"/>
          </p:stSnd>
        </p:sndAc>
      </p:transition>
    </mc:Choice>
    <mc:Fallback xmlns="">
      <p:transition spd="slow">
        <p:split orient="vert"/>
        <p:sndAc>
          <p:stSnd>
            <p:snd r:embed="rId5" name="насекомые 10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CEF"/>
              </a:clrFrom>
              <a:clrTo>
                <a:srgbClr val="F8FC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птицы 10.wav"/>
          </p:stSnd>
        </p:sndAc>
      </p:transition>
    </mc:Choice>
    <mc:Fallback xmlns="">
      <p:transition spd="slow">
        <p:split orient="vert"/>
        <p:sndAc>
          <p:stSnd>
            <p:snd r:embed="rId4" name="птицы 10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DFB"/>
              </a:clrFrom>
              <a:clrTo>
                <a:srgbClr val="FB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472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  <p:sndAc>
          <p:stSnd>
            <p:snd r:embed="rId4" name="птицы 10.wav"/>
          </p:stSnd>
        </p:sndAc>
      </p:transition>
    </mc:Choice>
    <mc:Fallback>
      <p:transition spd="slow">
        <p:fade/>
        <p:sndAc>
          <p:stSnd>
            <p:snd r:embed="rId2" name="птицы 10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6FBEA"/>
              </a:clrFrom>
              <a:clrTo>
                <a:srgbClr val="F6FB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0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  <p:sndAc>
          <p:stSnd>
            <p:snd r:embed="rId2" name="птицы, кукушка 14 с.wav"/>
          </p:stSnd>
        </p:sndAc>
      </p:transition>
    </mc:Choice>
    <mc:Fallback xmlns="">
      <p:transition spd="slow">
        <p:blinds dir="vert"/>
        <p:sndAc>
          <p:stSnd>
            <p:snd r:embed="rId4" name="птицы, кукушка 14 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CFDFB"/>
              </a:clrFrom>
              <a:clrTo>
                <a:srgbClr val="FC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4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птицы, кукушка 14 с.wav"/>
          </p:stSnd>
        </p:sndAc>
      </p:transition>
    </mc:Choice>
    <mc:Fallback xmlns="">
      <p:transition spd="slow">
        <p:split orient="vert"/>
        <p:sndAc>
          <p:stSnd>
            <p:snd r:embed="rId4" name="птицы, кукушка 14 с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9F9"/>
              </a:clrFrom>
              <a:clrTo>
                <a:srgbClr val="F8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5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Жаворонок 9.wav"/>
          </p:stSnd>
        </p:sndAc>
      </p:transition>
    </mc:Choice>
    <mc:Fallback xmlns="">
      <p:transition spd="slow">
        <p:split orient="vert"/>
        <p:sndAc>
          <p:stSnd>
            <p:snd r:embed="rId4" name="Жаворонок 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EFC"/>
              </a:clrFrom>
              <a:clrTo>
                <a:srgbClr val="FB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8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ветер 5.wav"/>
          </p:stSnd>
        </p:sndAc>
      </p:transition>
    </mc:Choice>
    <mc:Fallback xmlns="">
      <p:transition spd="slow">
        <p:split orient="vert"/>
        <p:sndAc>
          <p:stSnd>
            <p:snd r:embed="rId4" name="ветер 5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1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песчанная буря 11.wav"/>
          </p:stSnd>
        </p:sndAc>
      </p:transition>
    </mc:Choice>
    <mc:Fallback xmlns="">
      <p:transition spd="slow">
        <p:split orient="vert"/>
        <p:sndAc>
          <p:stSnd>
            <p:snd r:embed="rId4" name="песчанная буря 1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DFB"/>
              </a:clrFrom>
              <a:clrTo>
                <a:srgbClr val="FB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8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море волны 12.wav"/>
          </p:stSnd>
        </p:sndAc>
      </p:transition>
    </mc:Choice>
    <mc:Fallback xmlns="">
      <p:transition spd="slow">
        <p:split orient="vert"/>
        <p:sndAc>
          <p:stSnd>
            <p:snd r:embed="rId4" name="море волны 12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8FBFB"/>
              </a:clrFrom>
              <a:clrTo>
                <a:srgbClr val="F8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3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речка и птицы 9.wav"/>
          </p:stSnd>
        </p:sndAc>
      </p:transition>
    </mc:Choice>
    <mc:Fallback xmlns="">
      <p:transition spd="slow">
        <p:split orient="vert"/>
        <p:sndAc>
          <p:stSnd>
            <p:snd r:embed="rId4" name="речка и птицы 9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Экран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ПРИРОДА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Энциклопедия для воспитателей. </dc:title>
  <dc:creator>Волкова Нина Александровна</dc:creator>
  <cp:lastModifiedBy>Пользователь Windows</cp:lastModifiedBy>
  <cp:revision>10</cp:revision>
  <dcterms:modified xsi:type="dcterms:W3CDTF">2026-04-19T08:23:24Z</dcterms:modified>
</cp:coreProperties>
</file>